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54" y="996003"/>
            <a:ext cx="2887923" cy="28879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5361" y="224400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/>
              <a:t>Anastasia Colored Lenses </a:t>
            </a:r>
            <a:r>
              <a:rPr lang="en-US" dirty="0" err="1"/>
              <a:t>Adekt</a:t>
            </a:r>
            <a:r>
              <a:rPr lang="en-US" dirty="0"/>
              <a:t> Amarillo (28)</a:t>
            </a:r>
          </a:p>
          <a:p>
            <a:r>
              <a:rPr lang="en-US" dirty="0"/>
              <a:t>SAR 150.00. Q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696744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342" y="1077889"/>
            <a:ext cx="3275747" cy="32757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87438" y="225409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/>
              <a:t>Anastasia Lenses Color Bronze Classic (4)</a:t>
            </a:r>
          </a:p>
          <a:p>
            <a:r>
              <a:rPr lang="en-US" dirty="0"/>
              <a:t>SAR 150.00. Q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39900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58" y="545626"/>
            <a:ext cx="5751394" cy="57513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28382" y="18787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/>
              <a:t>Anastasia Colored Lenses </a:t>
            </a:r>
            <a:r>
              <a:rPr lang="en-US" dirty="0" err="1"/>
              <a:t>Adekt</a:t>
            </a:r>
            <a:r>
              <a:rPr lang="en-US" dirty="0"/>
              <a:t> Arena (38)</a:t>
            </a:r>
          </a:p>
          <a:p>
            <a:r>
              <a:rPr lang="en-US" dirty="0"/>
              <a:t>SAR 150.00. Q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5025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38" y="1214366"/>
            <a:ext cx="3283708" cy="32837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7690" y="23945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/>
              <a:t>Anastasia Colored Lenses </a:t>
            </a:r>
            <a:r>
              <a:rPr lang="en-US" dirty="0" err="1"/>
              <a:t>Adekt</a:t>
            </a:r>
            <a:r>
              <a:rPr lang="en-US" dirty="0"/>
              <a:t> Azure (27)</a:t>
            </a:r>
          </a:p>
          <a:p>
            <a:r>
              <a:rPr lang="en-US" dirty="0"/>
              <a:t>SAR 150.00. Q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89989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30" y="831317"/>
            <a:ext cx="4899831" cy="48998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2847" y="26397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/>
              <a:t>Anastasia Colored Lenses </a:t>
            </a:r>
            <a:r>
              <a:rPr lang="en-US" dirty="0" err="1"/>
              <a:t>Adict</a:t>
            </a:r>
            <a:r>
              <a:rPr lang="en-US" dirty="0"/>
              <a:t> Blue (30)</a:t>
            </a:r>
          </a:p>
          <a:p>
            <a:r>
              <a:rPr lang="en-US" dirty="0"/>
              <a:t>SAR 150.00. Q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30057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691" y="886821"/>
            <a:ext cx="4640523" cy="46405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0711" y="22837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/>
              <a:t>Anastasia Lenses of Malone act of </a:t>
            </a:r>
            <a:r>
              <a:rPr lang="en-US" dirty="0" err="1"/>
              <a:t>Castano</a:t>
            </a:r>
            <a:r>
              <a:rPr lang="en-US" dirty="0"/>
              <a:t> (39)</a:t>
            </a:r>
          </a:p>
          <a:p>
            <a:r>
              <a:rPr lang="en-US" dirty="0"/>
              <a:t>150.00 Q.S.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64770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590" y="1337196"/>
            <a:ext cx="3848953" cy="3848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2590" y="28000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/>
              <a:t>Anastasia Colored Lenses </a:t>
            </a:r>
            <a:r>
              <a:rPr lang="en-US" dirty="0" err="1"/>
              <a:t>Adict</a:t>
            </a:r>
            <a:r>
              <a:rPr lang="en-US" dirty="0"/>
              <a:t> Grey Color (25)</a:t>
            </a:r>
          </a:p>
          <a:p>
            <a:r>
              <a:rPr lang="en-US" dirty="0"/>
              <a:t>SAR 150.00. Q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96720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86" y="804933"/>
            <a:ext cx="4244738" cy="42447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9886" y="24656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/>
              <a:t>Anastasia Colored Lenses </a:t>
            </a:r>
            <a:r>
              <a:rPr lang="en-US" dirty="0" err="1"/>
              <a:t>Adekt</a:t>
            </a:r>
            <a:r>
              <a:rPr lang="en-US" dirty="0"/>
              <a:t> Oro (29)</a:t>
            </a:r>
          </a:p>
          <a:p>
            <a:r>
              <a:rPr lang="en-US" dirty="0"/>
              <a:t>SAR 150.00. Q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64175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271" y="1282605"/>
            <a:ext cx="3794362" cy="37943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9892" y="24350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 err="1"/>
              <a:t>InstaLenses</a:t>
            </a:r>
            <a:r>
              <a:rPr lang="en-US" dirty="0"/>
              <a:t> of Color Chicago Apricot (15)</a:t>
            </a:r>
          </a:p>
          <a:p>
            <a:r>
              <a:rPr lang="en-US" dirty="0"/>
              <a:t>SAR 150.00. Q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09443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011" y="1173423"/>
            <a:ext cx="3685180" cy="3685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5427" y="20926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Anastasia</a:t>
            </a:r>
          </a:p>
          <a:p>
            <a:r>
              <a:rPr lang="en-US" dirty="0"/>
              <a:t>Anastasia Colored Lenses Blue Classic Dream (8)</a:t>
            </a:r>
          </a:p>
          <a:p>
            <a:r>
              <a:rPr lang="en-US" dirty="0"/>
              <a:t>SAR 150.00. Q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851234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</TotalTime>
  <Words>133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Eng-Osama Elkasas</dc:creator>
  <cp:lastModifiedBy>Eng-Osama Elkasas</cp:lastModifiedBy>
  <cp:revision>1</cp:revision>
  <dcterms:created xsi:type="dcterms:W3CDTF">2022-04-14T19:10:54Z</dcterms:created>
  <dcterms:modified xsi:type="dcterms:W3CDTF">2022-04-14T19:18:38Z</dcterms:modified>
</cp:coreProperties>
</file>